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media1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C1D1D-9104-45E7-BFEB-7487690D6569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03991-7997-47D5-B011-943C2EDE7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988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C1D1D-9104-45E7-BFEB-7487690D6569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03991-7997-47D5-B011-943C2EDE7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892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C1D1D-9104-45E7-BFEB-7487690D6569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03991-7997-47D5-B011-943C2EDE7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015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C1D1D-9104-45E7-BFEB-7487690D6569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03991-7997-47D5-B011-943C2EDE7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350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C1D1D-9104-45E7-BFEB-7487690D6569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03991-7997-47D5-B011-943C2EDE7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797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C1D1D-9104-45E7-BFEB-7487690D6569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03991-7997-47D5-B011-943C2EDE7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125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C1D1D-9104-45E7-BFEB-7487690D6569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03991-7997-47D5-B011-943C2EDE7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375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C1D1D-9104-45E7-BFEB-7487690D6569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03991-7997-47D5-B011-943C2EDE7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456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C1D1D-9104-45E7-BFEB-7487690D6569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03991-7997-47D5-B011-943C2EDE7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490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C1D1D-9104-45E7-BFEB-7487690D6569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03991-7997-47D5-B011-943C2EDE7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437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C1D1D-9104-45E7-BFEB-7487690D6569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03991-7997-47D5-B011-943C2EDE7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978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C1D1D-9104-45E7-BFEB-7487690D6569}" type="datetimeFigureOut">
              <a:rPr lang="en-US" smtClean="0"/>
              <a:t>23-Apr-20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03991-7997-47D5-B011-943C2EDE7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304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wma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23873"/>
            <a:ext cx="9144000" cy="938257"/>
          </a:xfrm>
        </p:spPr>
        <p:txBody>
          <a:bodyPr>
            <a:noAutofit/>
          </a:bodyPr>
          <a:lstStyle/>
          <a:p>
            <a:r>
              <a:rPr lang="ur-PK" sz="40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/>
            </a:r>
            <a:br>
              <a:rPr lang="ur-PK" sz="40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</a:br>
            <a:r>
              <a:rPr lang="ur-PK" sz="4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/>
            </a:r>
            <a:br>
              <a:rPr lang="ur-PK" sz="4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</a:br>
            <a:r>
              <a:rPr lang="ur-PK" sz="40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/>
            </a:r>
            <a:br>
              <a:rPr lang="ur-PK" sz="40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</a:br>
            <a:r>
              <a:rPr lang="en-US" sz="40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Belief in His Messengers (</a:t>
            </a:r>
            <a:r>
              <a:rPr lang="ur-PK" sz="40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ایمان بالرسل</a:t>
            </a:r>
            <a:r>
              <a:rPr lang="en-US" sz="40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  <a:endParaRPr lang="en-US" sz="4000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416675"/>
            <a:ext cx="9144000" cy="4739425"/>
          </a:xfrm>
        </p:spPr>
        <p:txBody>
          <a:bodyPr>
            <a:normAutofit/>
          </a:bodyPr>
          <a:lstStyle/>
          <a:p>
            <a:pPr marL="342900" lvl="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Concept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of Messenger hood &amp; Prophet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hood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تصورِ رسالت و نبوت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marL="342900" lvl="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Number of Prophets &amp;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Messengers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عدد الرسل و الانبیاء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marL="342900" lvl="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Objectives of Prophet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hood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غرض و غایت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marL="342900" lvl="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Duties &amp; Tasks of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Prophets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انبیاء کی ذمہ داریاں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algn="l">
              <a:lnSpc>
                <a:spcPct val="150000"/>
              </a:lnSpc>
            </a:pPr>
            <a:r>
              <a:rPr lang="ur-PK" sz="2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0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     </a:t>
            </a:r>
            <a:r>
              <a:rPr lang="en-US" sz="20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en-US" sz="2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Recitation of </a:t>
            </a:r>
            <a:r>
              <a:rPr lang="en-US" sz="2000" dirty="0" err="1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Aayaat</a:t>
            </a:r>
            <a:r>
              <a:rPr lang="en-US" sz="2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تلاوتِ آیات</a:t>
            </a:r>
            <a:r>
              <a:rPr lang="en-US" sz="2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, Teaching Book </a:t>
            </a:r>
            <a:r>
              <a:rPr lang="ur-PK" sz="2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تعلیمِ کتاب</a:t>
            </a:r>
            <a:r>
              <a:rPr lang="en-US" sz="2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, Teaching Wisdom </a:t>
            </a:r>
            <a:r>
              <a:rPr lang="ur-PK" sz="2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تعلیمِ حکمت</a:t>
            </a:r>
            <a:r>
              <a:rPr lang="en-US" sz="2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, Purification </a:t>
            </a:r>
            <a:r>
              <a:rPr lang="ur-PK" sz="2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تزکیہ</a:t>
            </a:r>
            <a:r>
              <a:rPr lang="en-US" sz="2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marL="342900" lvl="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Infallibility &amp; Impeccability of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Prophets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عصمتِ انبیاء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marL="342900" lvl="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Finality of Prophet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Muhammad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16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ﷺ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ختمِ نبوت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418259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1247"/>
          </a:xfrm>
        </p:spPr>
        <p:txBody>
          <a:bodyPr/>
          <a:lstStyle/>
          <a:p>
            <a:pPr algn="ctr"/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Belief in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Final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Day (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الیوم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الاٰخِر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65160"/>
            <a:ext cx="10515600" cy="5241701"/>
          </a:xfrm>
        </p:spPr>
        <p:txBody>
          <a:bodyPr>
            <a:noAutofit/>
          </a:bodyPr>
          <a:lstStyle/>
          <a:p>
            <a:pPr marL="571500" lvl="0" indent="-571500">
              <a:buFont typeface="+mj-lt"/>
              <a:buAutoNum type="romanLcPeriod"/>
            </a:pP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</a:t>
            </a: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Death				 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موت</a:t>
            </a: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marL="571500" lvl="0" indent="-571500">
              <a:buFont typeface="+mj-lt"/>
              <a:buAutoNum type="romanLcPeriod"/>
            </a:pP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</a:t>
            </a: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Curtain/The Barrier		  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برزخ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marL="571500" lvl="0" indent="-571500">
              <a:buFont typeface="+mj-lt"/>
              <a:buAutoNum type="romanLcPeriod"/>
            </a:pP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Final </a:t>
            </a: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Day			 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قیامت</a:t>
            </a: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  </a:t>
            </a: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  <a:sym typeface="Wingdings" panose="05000000000000000000" pitchFamily="2" charset="2"/>
              </a:rPr>
              <a:t>   </a:t>
            </a:r>
            <a:r>
              <a:rPr lang="en-US" sz="20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(End </a:t>
            </a:r>
            <a:r>
              <a:rPr lang="en-US" sz="2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of the world </a:t>
            </a:r>
            <a:r>
              <a:rPr lang="ur-PK" sz="2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اختتام </a:t>
            </a:r>
            <a:r>
              <a:rPr lang="ur-PK" sz="20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دنیا</a:t>
            </a:r>
            <a:r>
              <a:rPr lang="en-US" sz="20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   (</a:t>
            </a:r>
            <a:r>
              <a:rPr lang="en-US" sz="2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Resurrection </a:t>
            </a:r>
            <a:r>
              <a:rPr lang="ur-PK" sz="2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یوم الحشر</a:t>
            </a:r>
            <a:r>
              <a:rPr lang="en-US" sz="20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marL="514350" indent="-514350">
              <a:buFont typeface="+mj-lt"/>
              <a:buAutoNum type="romanLcPeriod"/>
            </a:pP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The 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Great </a:t>
            </a: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Intercession</a:t>
            </a:r>
            <a:r>
              <a:rPr lang="en-US" sz="220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sz="220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 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شفاعتِ کبریٰ</a:t>
            </a: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marL="514350" lvl="0" indent="-514350">
              <a:buFont typeface="+mj-lt"/>
              <a:buAutoNum type="romanLcPeriod"/>
            </a:pP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Distribution 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of the Registers of </a:t>
            </a: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deeds	 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نامۂ اعمال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marL="514350" lvl="0" indent="-514350">
              <a:buFont typeface="+mj-lt"/>
              <a:buAutoNum type="romanLcPeriod"/>
            </a:pP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Weigh 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of </a:t>
            </a: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Deeds			 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وزنِ اعمال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marL="514350" lvl="0" indent="-514350">
              <a:buFont typeface="+mj-lt"/>
              <a:buAutoNum type="romanLcPeriod"/>
            </a:pP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</a:t>
            </a: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Questioning			 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حساب و کتاب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marL="571500" lvl="0" indent="-571500">
              <a:buFont typeface="+mj-lt"/>
              <a:buAutoNum type="romanLcPeriod"/>
            </a:pP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</a:t>
            </a: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Pond				 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حوضِ کوثر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marL="571500" lvl="0" indent="-571500">
              <a:buFont typeface="+mj-lt"/>
              <a:buAutoNum type="romanLcPeriod"/>
            </a:pP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</a:t>
            </a: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Bridge				 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پُل صراط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marL="571500" lvl="0" indent="-571500">
              <a:buFont typeface="+mj-lt"/>
              <a:buAutoNum type="romanLcPeriod"/>
            </a:pP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Paradise &amp; The </a:t>
            </a: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Hell		 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جنت ، جہنم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marL="571500" lvl="0" indent="-571500">
              <a:buFont typeface="+mj-lt"/>
              <a:buAutoNum type="romanLcPeriod"/>
            </a:pP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</a:t>
            </a: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Intercession			 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شفاعت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</a:p>
          <a:p>
            <a:pPr marL="571500" lvl="0" indent="-571500">
              <a:buFont typeface="+mj-lt"/>
              <a:buAutoNum type="romanLcPeriod"/>
            </a:pP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Final </a:t>
            </a: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Destination			 </a:t>
            </a:r>
            <a:r>
              <a:rPr lang="en-US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</a:t>
            </a:r>
            <a:r>
              <a:rPr lang="ur-PK" sz="2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آخری ٹھکانہ</a:t>
            </a:r>
            <a:r>
              <a:rPr lang="en-US" sz="2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  <a:endParaRPr lang="en-US" sz="2200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44051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03347" y="553254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532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4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Belief in The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Destiny (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القدر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endParaRPr lang="en-US" sz="32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lvl="0"/>
            <a:r>
              <a:rPr lang="en-US" sz="3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Concept </a:t>
            </a:r>
            <a:r>
              <a:rPr lang="en-US" sz="3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of The Destiny (Pre-ordainment</a:t>
            </a:r>
            <a:r>
              <a:rPr lang="en-US" sz="3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  <a:endParaRPr lang="en-US" sz="3200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0" lvl="0" indent="0">
              <a:buNone/>
            </a:pPr>
            <a:endParaRPr lang="en-US" sz="32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lvl="0"/>
            <a:r>
              <a:rPr lang="en-US" sz="3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Objections </a:t>
            </a:r>
            <a:r>
              <a:rPr lang="en-US" sz="32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about Destiny (Questions, Answers</a:t>
            </a:r>
            <a:r>
              <a:rPr lang="en-US" sz="32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</a:t>
            </a:r>
            <a:endParaRPr lang="en-US" sz="3200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905165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40</Words>
  <Application>Microsoft Office PowerPoint</Application>
  <PresentationFormat>Widescreen</PresentationFormat>
  <Paragraphs>26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Jameel Noori Nastaleeq</vt:lpstr>
      <vt:lpstr>Wingdings</vt:lpstr>
      <vt:lpstr>Office Theme</vt:lpstr>
      <vt:lpstr>   Belief in His Messengers (ایمان بالرسل)</vt:lpstr>
      <vt:lpstr>Belief in The Final Day (الیوم الاٰخِر)</vt:lpstr>
      <vt:lpstr>Belief in The Destiny (القدر)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Belief in His Messengers (ایمان بالرسل)</dc:title>
  <dc:creator>Hamza1</dc:creator>
  <cp:lastModifiedBy>Hamza1</cp:lastModifiedBy>
  <cp:revision>18</cp:revision>
  <dcterms:created xsi:type="dcterms:W3CDTF">2020-04-15T09:58:58Z</dcterms:created>
  <dcterms:modified xsi:type="dcterms:W3CDTF">2020-04-23T11:13:54Z</dcterms:modified>
</cp:coreProperties>
</file>

<file path=docProps/thumbnail.jpeg>
</file>